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120" r:id="rId2"/>
    <p:sldId id="2114" r:id="rId3"/>
    <p:sldId id="2113" r:id="rId4"/>
    <p:sldId id="2120" r:id="rId5"/>
    <p:sldId id="2081" r:id="rId6"/>
    <p:sldId id="2124" r:id="rId7"/>
    <p:sldId id="2123" r:id="rId8"/>
    <p:sldId id="2125" r:id="rId9"/>
    <p:sldId id="2126" r:id="rId10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136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Altitude minima @ (L to R) Inuvik, Norman Wells, Fort Simpson, Yellowknife, Daring Lake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Tundra Ecosystems:  Inuvik, Daring Lake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Boreal Forest: Norman Wells, Fort Simpson, Yellowknife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Lower left: Altitude minima @ (L to R) Inuvik, Norman Wells, Fort Simpson, Yellowknife, Daring Lake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Profiles show +2-5 ppm CO2 and +20-50 ppb CH4 near surface enhancements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Left: Altitude minima @ (L to R/south to north) Fort Simpson, Yellowknife, Daring Lake, Norman Wells, Inuvik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+3-4 ppm CO2 observed over Daring Lake &amp; Inuvik; +1-2 ppm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ove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rYelloknife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; near background levels observed over Norman Wells; -3-4 ppm over Fort Simpson – boreal forest drawdown beginning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+3-4 ppm CO2 enhancements observed throughout the vertical profile over Inuvik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+10-20 ppb CH4 observed on all near surface dips except Fort Simpson where near background levels were observed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RIGHT: Altitude minima @ (L to R/west to east) Inuvik, Norman Wells, Fort Simpson, Yellowknife, Daring Lake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CO2 Profiles show near surface CO2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depletaions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, near background and enhancements – strong variability with ecosystem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CH4 profiles more uniform with [CH4] decreasing with altitude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dirty="0" smtClean="0"/>
              <a:t>CO2 v CH4 plots show multiple distinct correlations , suggesting significantly different dynamics in the different ecosystems sampled: tundra (Inuvik, Daring Lake) showing moderate CO2 &amp; small CH4 enhancements</a:t>
            </a:r>
            <a:r>
              <a:rPr lang="en-US" sz="1200" baseline="0" dirty="0" smtClean="0"/>
              <a:t> while boreal forest ecosystems (Fort Simpson, Norman Wells, Yellowknife) show small to moderate CO2 uptake &amp; small CH4 enhancements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5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7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ATM-C Circuit #2 June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6 June 2017 (DOY  157) </a:t>
            </a:r>
          </a:p>
          <a:p>
            <a:pPr eaLnBrk="1" hangingPunct="1"/>
            <a:r>
              <a:rPr lang="en-US" sz="2400" b="1" dirty="0" smtClean="0"/>
              <a:t>ATM-C: Yellowknife – Daring Lake – Inuvik</a:t>
            </a:r>
            <a:endParaRPr lang="en-US" sz="1000" b="1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Summer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6 June 2017/DOY 157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Yellowknife – Daring Lake – Inuvik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Yellowknife – ATM-C/Mooney (N617DH)/Atmospheric CO2, CH4, CO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 dirty="0" smtClean="0">
                <a:latin typeface="Arial" charset="0"/>
                <a:ea typeface="Calibri" charset="0"/>
              </a:rPr>
              <a:t>All sensors operating nominally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6 June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157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Wednesday 7 June </a:t>
            </a:r>
            <a:r>
              <a:rPr lang="en-US" sz="1800" b="1" dirty="0"/>
              <a:t>2017 (DOY </a:t>
            </a:r>
            <a:r>
              <a:rPr lang="en-US" sz="1800" b="1" dirty="0" smtClean="0"/>
              <a:t>158)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Inuvik – Fairbanks – Deadhorse</a:t>
            </a:r>
            <a:endParaRPr lang="en-US" sz="1800" dirty="0"/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Saturday 29 April 2017 (DOY 120):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Deadhorse – </a:t>
            </a:r>
            <a:r>
              <a:rPr lang="en-US" sz="1800" dirty="0" err="1" smtClean="0"/>
              <a:t>Umiat</a:t>
            </a:r>
            <a:r>
              <a:rPr lang="en-US" sz="1800" dirty="0" smtClean="0"/>
              <a:t> – Barrow – </a:t>
            </a:r>
            <a:r>
              <a:rPr lang="en-US" sz="1800" dirty="0" err="1" smtClean="0"/>
              <a:t>Ivotuk</a:t>
            </a:r>
            <a:r>
              <a:rPr lang="en-US" sz="1800" dirty="0" smtClean="0"/>
              <a:t> – Kotzebue – Nome</a:t>
            </a:r>
          </a:p>
          <a:p>
            <a:pPr marL="285750" indent="-285750" algn="l">
              <a:buFont typeface="Arial"/>
              <a:buChar char="•"/>
            </a:pPr>
            <a:endParaRPr lang="en-US" sz="1800" dirty="0" smtClean="0"/>
          </a:p>
          <a:p>
            <a:pPr algn="l"/>
            <a:r>
              <a:rPr lang="en-US" sz="1800" b="1" dirty="0" smtClean="0"/>
              <a:t>Sunday 30 </a:t>
            </a:r>
            <a:r>
              <a:rPr lang="en-US" sz="1800" b="1" dirty="0"/>
              <a:t>April 2017 (DOY </a:t>
            </a:r>
            <a:r>
              <a:rPr lang="en-US" sz="1800" b="1" dirty="0" smtClean="0"/>
              <a:t>121)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Nome – </a:t>
            </a:r>
            <a:r>
              <a:rPr lang="en-US" sz="1800" dirty="0" err="1" smtClean="0"/>
              <a:t>Unalakleet</a:t>
            </a:r>
            <a:r>
              <a:rPr lang="en-US" sz="1800" dirty="0" smtClean="0"/>
              <a:t> – Bethel – Fairbanks</a:t>
            </a:r>
            <a:endParaRPr lang="en-US" sz="1800" dirty="0"/>
          </a:p>
          <a:p>
            <a:pPr algn="l"/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72" y="1029816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June 2017/DOY 157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Daring Lake – Inuvik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44" y="1040160"/>
            <a:ext cx="41148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000" y="514461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HRPT Polar NIR (left) and IR (right) show mostly clear conditions from the </a:t>
            </a:r>
            <a:r>
              <a:rPr lang="en-US" sz="1800" dirty="0" smtClean="0"/>
              <a:t>Great Slave Lake up the Mackenzie Valley to the Arctic Coast</a:t>
            </a:r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38944" y="1256184"/>
            <a:ext cx="139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NIR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7416" y="12561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 rot="2400000">
            <a:off x="6431641" y="1769132"/>
            <a:ext cx="2286000" cy="128016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 rot="2400000">
            <a:off x="2201407" y="1839340"/>
            <a:ext cx="2286000" cy="128016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2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56" y="1544216"/>
            <a:ext cx="8229600" cy="3827263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6 June 2017/DOY 157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Daring Lake – Inuvik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Yellowknife – Daring Lake – Yellowknife – Fort Simpson – Wrigley – Norman Wells – Fort Good Hope – Inuvik</a:t>
            </a:r>
            <a:endParaRPr lang="en-US" sz="800" b="1" dirty="0">
              <a:latin typeface="Arial" charset="0"/>
              <a:ea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8294" y="23585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Inuvik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47056" y="3283247"/>
            <a:ext cx="171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Norman Wells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51292" y="4337119"/>
            <a:ext cx="167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Fort Simpson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1552" y="4147343"/>
            <a:ext cx="144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Yellowknife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63480" y="3283247"/>
            <a:ext cx="150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Daring Lake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23"/>
            <a:ext cx="8686800" cy="57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5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June 2017/DOY 157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Daring Lake – Inuvik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656" y="4496544"/>
            <a:ext cx="7799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CO2, CH4, CO, H2O profiles </a:t>
            </a:r>
            <a:r>
              <a:rPr lang="en-US" sz="1600" dirty="0" err="1" smtClean="0"/>
              <a:t>vs</a:t>
            </a:r>
            <a:r>
              <a:rPr lang="en-US" sz="1600" dirty="0" smtClean="0"/>
              <a:t> altitude and latitude (left) and longitude (right)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Small near surface (Z &lt; 1 km) CO2 and CH4 enhancements in all locations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Largest near surface H2O observed 64-66 N and 165 W (furthest south and west)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064" y="968152"/>
            <a:ext cx="4114800" cy="3556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968152"/>
            <a:ext cx="4114800" cy="35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56"/>
            <a:ext cx="8686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June 2017/DOY 157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Daring Lake – Inuvik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1256184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CO2 v CH4 and CO2 v CO tracer-tracer correlation plots with colors showing pressure altitude (top) and H2O (bottom)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Near surface CO2 v CH4 enhancements show evidence </a:t>
            </a:r>
            <a:r>
              <a:rPr lang="en-US" sz="1600" smtClean="0"/>
              <a:t>of both C </a:t>
            </a:r>
            <a:r>
              <a:rPr lang="en-US" sz="1600" dirty="0" smtClean="0"/>
              <a:t>release and C uptake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Largest CO2 &amp; </a:t>
            </a:r>
            <a:r>
              <a:rPr lang="en-US" sz="1600" dirty="0"/>
              <a:t>CH4 enhancements </a:t>
            </a:r>
            <a:r>
              <a:rPr lang="en-US" sz="1600" dirty="0" smtClean="0"/>
              <a:t>correlate with H2O &gt; 0.70%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216" y="896144"/>
            <a:ext cx="585986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2080588796</TotalTime>
  <Words>635</Words>
  <Application>Microsoft Macintosh PowerPoint</Application>
  <PresentationFormat>Custom</PresentationFormat>
  <Paragraphs>70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Photo Editor Photo</vt:lpstr>
      <vt:lpstr>PowerPoint Presentation</vt:lpstr>
      <vt:lpstr>6 June 2017/DOY 157 Yellowknife – Daring Lake – Inuvik</vt:lpstr>
      <vt:lpstr>6 June 2017/DOY 157  72-Hour Look Ahead</vt:lpstr>
      <vt:lpstr>6 June 2017/DOY 157 Yellowknife – Daring Lake – Inuvik</vt:lpstr>
      <vt:lpstr>6 June 2017/DOY 157 Yellowknife – Daring Lake – Inuvik</vt:lpstr>
      <vt:lpstr>1 May 2017/DOY 122  Nome – North Slope – Fairbanks</vt:lpstr>
      <vt:lpstr>6 June 2017/DOY 157 Yellowknife – Daring Lake – Inuvik</vt:lpstr>
      <vt:lpstr>1 May 2017/DOY 122  Nome – North Slope – Fairbanks</vt:lpstr>
      <vt:lpstr>6 June 2017/DOY 157 Yellowknife – Daring Lake – Inuvik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3411</cp:revision>
  <cp:lastPrinted>2012-09-27T19:06:18Z</cp:lastPrinted>
  <dcterms:created xsi:type="dcterms:W3CDTF">2011-01-14T21:06:41Z</dcterms:created>
  <dcterms:modified xsi:type="dcterms:W3CDTF">2017-06-08T01:39:39Z</dcterms:modified>
</cp:coreProperties>
</file>